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8D03E-B3BD-D24D-8FAE-0C11879BE3FD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43C85-065D-2844-B107-57A86BB6E4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929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</a:t>
            </a:r>
            <a:r>
              <a:rPr lang="en-US" dirty="0" smtClean="0"/>
              <a:t>: http://</a:t>
            </a:r>
            <a:r>
              <a:rPr lang="en-US" dirty="0" err="1" smtClean="0"/>
              <a:t>www.ansci.wisc.edu</a:t>
            </a:r>
            <a:r>
              <a:rPr lang="en-US" dirty="0" smtClean="0"/>
              <a:t>/jjp1/</a:t>
            </a:r>
            <a:r>
              <a:rPr lang="en-US" dirty="0" err="1" smtClean="0"/>
              <a:t>ansci_repro</a:t>
            </a:r>
            <a:r>
              <a:rPr lang="en-US" dirty="0" smtClean="0"/>
              <a:t>/lab/</a:t>
            </a:r>
            <a:r>
              <a:rPr lang="en-US" dirty="0" err="1" smtClean="0"/>
              <a:t>female_anatomy</a:t>
            </a:r>
            <a:r>
              <a:rPr lang="en-US" dirty="0" smtClean="0"/>
              <a:t>/</a:t>
            </a:r>
            <a:r>
              <a:rPr lang="en-US" dirty="0" err="1" smtClean="0"/>
              <a:t>crown_rump_calculators.htm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43C85-065D-2844-B107-57A86BB6E4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748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https://s-media-cache-ak0.pinimg.com/236x/</a:t>
            </a:r>
            <a:r>
              <a:rPr lang="en-US" dirty="0" err="1" smtClean="0"/>
              <a:t>fb</a:t>
            </a:r>
            <a:r>
              <a:rPr lang="en-US" dirty="0" smtClean="0"/>
              <a:t>/17/8d/fb178dfccbf9f767d53f3dd3b9cf12b0.jpg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443C85-065D-2844-B107-57A86BB6E47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05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021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625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35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3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07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77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543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60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65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360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A412C-2E81-B449-9D20-4677A703AFA1}" type="datetimeFigureOut">
              <a:rPr lang="en-US" smtClean="0"/>
              <a:t>15-11-10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098E4-A34D-FD49-87B5-C59718875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4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sci.wisc.edu/jjp1/ansci_repro/lab/female_anatomy/crown_rump_calculators.htm" TargetMode="External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Fetal Pig Dissection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029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&amp; Length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Gestation is about 112-115 days.</a:t>
            </a:r>
          </a:p>
          <a:p>
            <a:r>
              <a:rPr lang="en-US" dirty="0" smtClean="0"/>
              <a:t>You can use the </a:t>
            </a:r>
            <a:r>
              <a:rPr lang="en-US" dirty="0" smtClean="0">
                <a:hlinkClick r:id="rId3"/>
              </a:rPr>
              <a:t>fetal age calculator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Some values are:</a:t>
            </a:r>
          </a:p>
          <a:p>
            <a:endParaRPr lang="en-US" dirty="0"/>
          </a:p>
        </p:txBody>
      </p:sp>
      <p:pic>
        <p:nvPicPr>
          <p:cNvPr id="7" name="Content Placeholder 6" descr="crown_rump_length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/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846305"/>
              </p:ext>
            </p:extLst>
          </p:nvPr>
        </p:nvGraphicFramePr>
        <p:xfrm>
          <a:off x="1127082" y="4094694"/>
          <a:ext cx="292148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0741"/>
                <a:gridCol w="146074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Length (cm)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Age (days)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2893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b178dfccbf9f767d53f3dd3b9cf12b0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905" r="-72905"/>
          <a:stretch>
            <a:fillRect/>
          </a:stretch>
        </p:blipFill>
        <p:spPr>
          <a:xfrm>
            <a:off x="457200" y="565150"/>
            <a:ext cx="8229600" cy="5561013"/>
          </a:xfrm>
        </p:spPr>
      </p:pic>
    </p:spTree>
    <p:extLst>
      <p:ext uri="{BB962C8B-B14F-4D97-AF65-F5344CB8AC3E}">
        <p14:creationId xmlns:p14="http://schemas.microsoft.com/office/powerpoint/2010/main" val="1176199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84</Words>
  <Application>Microsoft Macintosh PowerPoint</Application>
  <PresentationFormat>On-screen Show (4:3)</PresentationFormat>
  <Paragraphs>17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Fetal Pig Dissection</vt:lpstr>
      <vt:lpstr>Age &amp; Length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Fetal Pig Dissection</dc:title>
  <dc:creator>rubina khan</dc:creator>
  <cp:lastModifiedBy>rubina khan</cp:lastModifiedBy>
  <cp:revision>8</cp:revision>
  <dcterms:created xsi:type="dcterms:W3CDTF">2015-11-10T15:03:20Z</dcterms:created>
  <dcterms:modified xsi:type="dcterms:W3CDTF">2015-11-10T15:54:30Z</dcterms:modified>
</cp:coreProperties>
</file>